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8" r:id="rId4"/>
    <p:sldId id="263" r:id="rId5"/>
    <p:sldId id="259" r:id="rId6"/>
    <p:sldId id="260" r:id="rId7"/>
    <p:sldId id="261" r:id="rId8"/>
    <p:sldId id="262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F544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06" autoAdjust="0"/>
    <p:restoredTop sz="94662" autoAdjust="0"/>
  </p:normalViewPr>
  <p:slideViewPr>
    <p:cSldViewPr>
      <p:cViewPr varScale="1">
        <p:scale>
          <a:sx n="68" d="100"/>
          <a:sy n="68" d="100"/>
        </p:scale>
        <p:origin x="1446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9" d="100"/>
          <a:sy n="59" d="100"/>
        </p:scale>
        <p:origin x="-2496" y="-9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59675A-B6D5-4357-BBFA-A3C961BF31C0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BAC0DA-F4FE-4178-8ADE-B9471941D0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41776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BAC0DA-F4FE-4178-8ADE-B9471941D08E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5602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88710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3027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53871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67294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33772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7076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73524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7546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64737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47970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3283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3CE912-833C-4204-95AE-4C3DF8D9DE6D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8975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76400"/>
            <a:ext cx="7772400" cy="2056592"/>
          </a:xfrm>
        </p:spPr>
        <p:txBody>
          <a:bodyPr>
            <a:normAutofit/>
          </a:bodyPr>
          <a:lstStyle/>
          <a:p>
            <a:r>
              <a:rPr lang="fa-IR" sz="2800" dirty="0">
                <a:cs typeface="B Titr" panose="00000700000000000000" pitchFamily="2" charset="-78"/>
              </a:rPr>
              <a:t> </a:t>
            </a:r>
            <a:r>
              <a:rPr lang="fa-IR" sz="2400" dirty="0">
                <a:cs typeface="B Titr" panose="00000700000000000000" pitchFamily="2" charset="-78"/>
              </a:rPr>
              <a:t>بسم الله الرحمن الرحیم</a:t>
            </a:r>
            <a:br>
              <a:rPr lang="fa-IR" sz="2800" dirty="0">
                <a:cs typeface="B Titr" panose="00000700000000000000" pitchFamily="2" charset="-78"/>
              </a:rPr>
            </a:br>
            <a:br>
              <a:rPr lang="fa-IR" sz="2800" dirty="0">
                <a:cs typeface="B Titr" panose="00000700000000000000" pitchFamily="2" charset="-78"/>
              </a:rPr>
            </a:br>
            <a:r>
              <a:rPr lang="fa-IR" sz="2400" dirty="0">
                <a:cs typeface="B Titr" panose="00000700000000000000" pitchFamily="2" charset="-78"/>
              </a:rPr>
              <a:t>عنوان مقاله....</a:t>
            </a:r>
            <a:endParaRPr lang="en-US" sz="2400" dirty="0">
              <a:cs typeface="B Titr" panose="00000700000000000000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90600" y="3396176"/>
            <a:ext cx="6934200" cy="3505200"/>
          </a:xfrm>
        </p:spPr>
        <p:txBody>
          <a:bodyPr>
            <a:noAutofit/>
          </a:bodyPr>
          <a:lstStyle/>
          <a:p>
            <a:pPr rtl="1"/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نويسنده اوّل</a:t>
            </a:r>
            <a:r>
              <a:rPr lang="en-GB" sz="1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en-GB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1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1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، نويسنده دوّم</a:t>
            </a:r>
            <a:r>
              <a:rPr lang="fa-IR" sz="1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2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،.</a:t>
            </a:r>
            <a:r>
              <a:rPr lang="en-US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 فونت: </a:t>
            </a:r>
            <a:r>
              <a:rPr lang="en-US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B </a:t>
            </a:r>
            <a:r>
              <a:rPr lang="en-US" sz="1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 20ضخیم)</a:t>
            </a:r>
          </a:p>
          <a:p>
            <a:pPr rtl="1"/>
            <a:endParaRPr lang="en-US" sz="1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lvl="0" rtl="1"/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1-عنوان و  رایانامه نويسنده اوّل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(فونت: 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B </a:t>
            </a:r>
            <a:r>
              <a:rPr lang="en-US" sz="1800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20و ضخیم)</a:t>
            </a:r>
            <a:endParaRPr lang="en-US" sz="1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Email:</a:t>
            </a:r>
          </a:p>
          <a:p>
            <a:pPr rtl="1"/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2- عنوان و رایانامه نويسنده دوّم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(فونت: 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B </a:t>
            </a:r>
            <a:r>
              <a:rPr lang="en-US" sz="1800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20و ضخیم)</a:t>
            </a:r>
            <a:endParaRPr lang="en-US" sz="1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Email:</a:t>
            </a:r>
          </a:p>
          <a:p>
            <a:endParaRPr lang="fa-IR" sz="18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3200400" y="6019800"/>
            <a:ext cx="2667000" cy="304800"/>
          </a:xfrm>
          <a:prstGeom prst="round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fa-IR" b="1" dirty="0">
                <a:solidFill>
                  <a:schemeClr val="tx1"/>
                </a:solidFill>
                <a:cs typeface="B Nazanin" panose="00000400000000000000" pitchFamily="2" charset="-78"/>
              </a:rPr>
              <a:t>کدمقاله: 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50B86E0-E207-5AFE-7886-114A8A2FED4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0" r="1470"/>
          <a:stretch/>
        </p:blipFill>
        <p:spPr>
          <a:xfrm>
            <a:off x="0" y="0"/>
            <a:ext cx="9144000" cy="2018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2177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2413338"/>
            <a:ext cx="4572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fa-IR" b="1" dirty="0">
                <a:cs typeface="B Nazanin" panose="00000400000000000000" pitchFamily="2" charset="-78"/>
              </a:rPr>
              <a:t>چکیده</a:t>
            </a:r>
            <a:r>
              <a:rPr lang="fa-IR" dirty="0">
                <a:cs typeface="B Nazanin" panose="00000400000000000000" pitchFamily="2" charset="-78"/>
              </a:rPr>
              <a:t> "خلاصه جامعی از چهار پاراگراف پیشینه، روش تحقیق، یافته ها و نتیجه گیری با افعال«</a:t>
            </a:r>
          </a:p>
          <a:p>
            <a:pPr algn="just" rtl="1"/>
            <a:r>
              <a:rPr lang="fa-IR" dirty="0">
                <a:cs typeface="B Nazanin" panose="00000400000000000000" pitchFamily="2" charset="-78"/>
              </a:rPr>
              <a:t>فونت  </a:t>
            </a: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18 </a:t>
            </a: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b="1" dirty="0">
                <a:cs typeface="B Nazanin" panose="00000400000000000000" pitchFamily="2" charset="-78"/>
              </a:rPr>
              <a:t>كليد واژه‌ها:</a:t>
            </a:r>
            <a:r>
              <a:rPr lang="fa-IR" b="1" dirty="0">
                <a:cs typeface="B Nazanin" panose="00000400000000000000" pitchFamily="2" charset="-78"/>
              </a:rPr>
              <a:t>.......</a:t>
            </a:r>
            <a:endParaRPr lang="ar-IQ" b="1" dirty="0">
              <a:cs typeface="B Nazanin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091AA78-38AD-D612-7745-E6740CA211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0" r="1470"/>
          <a:stretch/>
        </p:blipFill>
        <p:spPr>
          <a:xfrm>
            <a:off x="0" y="0"/>
            <a:ext cx="9144000" cy="2018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7086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057400" y="2514600"/>
            <a:ext cx="5638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b="1" dirty="0">
                <a:cs typeface="B Nazanin" panose="00000400000000000000" pitchFamily="2" charset="-78"/>
              </a:rPr>
              <a:t>مقدمه</a:t>
            </a:r>
            <a:r>
              <a:rPr lang="fa-IR" dirty="0">
                <a:cs typeface="B Nazanin" panose="00000400000000000000" pitchFamily="2" charset="-78"/>
              </a:rPr>
              <a:t> "مختصری مستند از کلیات تحقیق که شامل معرفی موضوع، اهمیت مقاله ، افعال آینده و ادبیات تحقیق " </a:t>
            </a: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Nazanin</a:t>
            </a:r>
            <a:r>
              <a:rPr lang="fa-IR" dirty="0">
                <a:cs typeface="B Nazanin" panose="00000400000000000000" pitchFamily="2" charset="-78"/>
              </a:rPr>
              <a:t> اندازه </a:t>
            </a:r>
            <a:r>
              <a:rPr lang="fa-IR" dirty="0" err="1">
                <a:cs typeface="B Nazanin" panose="00000400000000000000" pitchFamily="2" charset="-78"/>
              </a:rPr>
              <a:t>فونت</a:t>
            </a:r>
            <a:r>
              <a:rPr lang="fa-IR" dirty="0">
                <a:cs typeface="B Nazanin" panose="00000400000000000000" pitchFamily="2" charset="-78"/>
              </a:rPr>
              <a:t>  18  </a:t>
            </a:r>
          </a:p>
          <a:p>
            <a:pPr algn="just" rtl="1"/>
            <a:endParaRPr lang="ar-IQ" dirty="0">
              <a:cs typeface="B Nazanin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B02790A-6AA0-739B-9DB1-B462FABD51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0" r="1470"/>
          <a:stretch/>
        </p:blipFill>
        <p:spPr>
          <a:xfrm>
            <a:off x="0" y="0"/>
            <a:ext cx="9144000" cy="2018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3345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286000" y="2667000"/>
            <a:ext cx="4572000" cy="286232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fa-IR" b="1" dirty="0">
                <a:cs typeface="B Nazanin" panose="00000400000000000000" pitchFamily="2" charset="-78"/>
              </a:rPr>
              <a:t>مواد و روش </a:t>
            </a: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روش شناسی علمی تحقیق: ابزار و مقیاس اندازه گیری، روش جمع آوری دادهها و شواهد علمی 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پرسش نامه، مصاحبه یا سایر آزمون ها -متغییر ها -شیوه تحلیل الگو ها و فرضیات 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</a:t>
            </a: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endParaRPr lang="ar-IQ" dirty="0">
              <a:cs typeface="B Nazanin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DD46844-B005-B74D-D838-EB21F4DF63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0" r="1470"/>
          <a:stretch/>
        </p:blipFill>
        <p:spPr>
          <a:xfrm>
            <a:off x="0" y="0"/>
            <a:ext cx="9144000" cy="2018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12594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2967335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r>
              <a:rPr lang="ar-IQ" b="1" dirty="0">
                <a:cs typeface="B Nazanin" panose="00000400000000000000" pitchFamily="2" charset="-78"/>
              </a:rPr>
              <a:t>یافته های تحقیق </a:t>
            </a:r>
            <a:endParaRPr lang="fa-IR" b="1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(بیان یافته ها، نوآوری یا نواندیشی مقاله)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( روشها و آزمون های آماری جهت بررسی نتایج و تحلیل کیفی دادهها)  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 </a:t>
            </a:r>
            <a:r>
              <a:rPr lang="ar-IQ" dirty="0">
                <a:cs typeface="B Nazanin" panose="00000400000000000000" pitchFamily="2" charset="-78"/>
              </a:rPr>
              <a:t>  </a:t>
            </a:r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1F12628-8E09-DF22-9A85-CB09E46CE2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0" r="1470"/>
          <a:stretch/>
        </p:blipFill>
        <p:spPr>
          <a:xfrm>
            <a:off x="0" y="0"/>
            <a:ext cx="9144000" cy="2018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324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371600" y="2057400"/>
            <a:ext cx="64770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ar-IQ" b="1" dirty="0">
                <a:latin typeface=" B Nazaniد"/>
                <a:cs typeface="B Nazanin" panose="00000400000000000000" pitchFamily="2" charset="-78"/>
              </a:rPr>
              <a:t>بحث و نتیجه گیری</a:t>
            </a:r>
            <a:endParaRPr lang="fa-IR" b="1" dirty="0">
              <a:latin typeface=" B Nazaniد"/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latin typeface=" B Nazaniد"/>
                <a:cs typeface="B Nazanin" panose="00000400000000000000" pitchFamily="2" charset="-78"/>
              </a:rPr>
              <a:t>مقایسه نوآوری حاضر با نوآوری مقالات معتبر پیشینه،منحصر به فرد بودن یافته های تحقیق،ارائه پیشنهادات عملی برای حل مسئلهای در دنیای واقعی جهت گسترش و تولید دانش وارزش کابردی حاصل از یافته های تحقیق</a:t>
            </a:r>
            <a:endParaRPr lang="fa-IR" dirty="0">
              <a:latin typeface=" B Nazaniد"/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</a:t>
            </a: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 </a:t>
            </a:r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434043D-106C-1BFF-7493-0290D36B5F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0" r="1470"/>
          <a:stretch/>
        </p:blipFill>
        <p:spPr>
          <a:xfrm>
            <a:off x="0" y="0"/>
            <a:ext cx="9144000" cy="2018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32576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3105835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r>
              <a:rPr lang="ar-IQ" b="1" dirty="0">
                <a:cs typeface="B Nazanin" panose="00000400000000000000" pitchFamily="2" charset="-78"/>
              </a:rPr>
              <a:t>منابع و ماخذ</a:t>
            </a:r>
            <a:endParaRPr lang="fa-IR" b="1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</a:t>
            </a:r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5392FD0-4006-937A-4040-32211FC2A35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0" r="1470"/>
          <a:stretch/>
        </p:blipFill>
        <p:spPr>
          <a:xfrm>
            <a:off x="0" y="0"/>
            <a:ext cx="9144000" cy="2018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0347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472388" y="3429000"/>
            <a:ext cx="21992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b="1" dirty="0">
                <a:latin typeface="A Iranian Sans" pitchFamily="2" charset="-78"/>
                <a:cs typeface="B Nazanin" panose="00000400000000000000" pitchFamily="2" charset="-78"/>
              </a:rPr>
              <a:t>تشکر وقدردانی </a:t>
            </a:r>
          </a:p>
          <a:p>
            <a:pPr algn="ctr"/>
            <a:r>
              <a:rPr lang="fa-IR" sz="2400" b="1" dirty="0">
                <a:latin typeface="A Iranian Sans" pitchFamily="2" charset="-78"/>
                <a:cs typeface="B Nazanin" panose="00000400000000000000" pitchFamily="2" charset="-78"/>
              </a:rPr>
              <a:t>پایان </a:t>
            </a: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0" y="4572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36838" algn="ctr"/>
                <a:tab pos="5273675" algn="r"/>
              </a:tabLst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56DDB49B-BB92-73C8-DB54-89DB3BEB572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0" r="1470"/>
          <a:stretch/>
        </p:blipFill>
        <p:spPr>
          <a:xfrm>
            <a:off x="0" y="0"/>
            <a:ext cx="9144000" cy="2018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3907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</TotalTime>
  <Words>259</Words>
  <Application>Microsoft Office PowerPoint</Application>
  <PresentationFormat>On-screen Show (4:3)</PresentationFormat>
  <Paragraphs>35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5" baseType="lpstr">
      <vt:lpstr> B Nazaniد</vt:lpstr>
      <vt:lpstr>A Iranian Sans</vt:lpstr>
      <vt:lpstr>Arial</vt:lpstr>
      <vt:lpstr>B Nazanin</vt:lpstr>
      <vt:lpstr>B Titr</vt:lpstr>
      <vt:lpstr>Calibri</vt:lpstr>
      <vt:lpstr>Office Theme</vt:lpstr>
      <vt:lpstr> بسم الله الرحمن الرحیم  عنوان مقاله....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Lecture</dc:title>
  <dc:creator>Mohandesitosee</dc:creator>
  <cp:lastModifiedBy>Admin</cp:lastModifiedBy>
  <cp:revision>49</cp:revision>
  <dcterms:created xsi:type="dcterms:W3CDTF">2016-12-29T16:17:13Z</dcterms:created>
  <dcterms:modified xsi:type="dcterms:W3CDTF">2025-02-16T06:46:10Z</dcterms:modified>
</cp:coreProperties>
</file>