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F49C01D-3498-F515-97BA-351CDEE972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4AB18B-5A71-1542-31FA-4FDBC3B39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703E3EC-4F65-AEC9-D2AC-82A2C2EB42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0119A3-9A07-B245-3CC0-31B556F30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8B3A5D-F27F-0B79-39ED-F3379EB189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0471416-43A3-D4EA-443E-D12FB9191C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261358-0A93-74B4-E83A-281DA1ED5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0" r="1470"/>
          <a:stretch/>
        </p:blipFill>
        <p:spPr>
          <a:xfrm>
            <a:off x="0" y="0"/>
            <a:ext cx="9144000" cy="201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49</cp:revision>
  <dcterms:created xsi:type="dcterms:W3CDTF">2016-12-29T16:17:13Z</dcterms:created>
  <dcterms:modified xsi:type="dcterms:W3CDTF">2025-02-16T06:45:26Z</dcterms:modified>
</cp:coreProperties>
</file>