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45B421-708A-66CC-0EBD-D8F129B45F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E53766-3DE5-21BA-646E-366B0760C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202CF3-2DBF-B324-04C5-130177413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A69AE8-6A7D-6D6E-6AC8-A6BD6F42A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5E9686-D59E-7E5D-7ED8-116A25A149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B07972-B3CF-B38C-3884-FE2B5366B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699861B-6BF2-3766-7435-25FB0D928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1C8B78-75EA-B599-DFE2-BC11F466E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110</cp:revision>
  <dcterms:created xsi:type="dcterms:W3CDTF">2016-12-29T16:17:13Z</dcterms:created>
  <dcterms:modified xsi:type="dcterms:W3CDTF">2026-01-03T10:40:59Z</dcterms:modified>
</cp:coreProperties>
</file>