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29F2E7-3442-6573-7A65-3D40C04E5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B22897-B4F6-B32A-1CA4-88C01D4C3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BCD76-BFB9-88B6-CBAF-9967D997D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C8DF74-9043-AB95-AD89-AFD78EE0F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70A674-7B81-AA6B-F3B2-728C686DB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80004B-3BA3-5EFE-6279-E8DBBBB7F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A89622-D195-D8B4-0639-2FB73F121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107</cp:revision>
  <dcterms:created xsi:type="dcterms:W3CDTF">2016-12-29T16:17:13Z</dcterms:created>
  <dcterms:modified xsi:type="dcterms:W3CDTF">2026-01-03T10:40:23Z</dcterms:modified>
</cp:coreProperties>
</file>